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57" r:id="rId3"/>
    <p:sldId id="258" r:id="rId4"/>
    <p:sldId id="256" r:id="rId5"/>
    <p:sldId id="261" r:id="rId6"/>
    <p:sldId id="259" r:id="rId7"/>
    <p:sldId id="260" r:id="rId8"/>
    <p:sldId id="263" r:id="rId9"/>
    <p:sldId id="262" r:id="rId10"/>
    <p:sldId id="264" r:id="rId11"/>
    <p:sldId id="265" r:id="rId12"/>
    <p:sldId id="270" r:id="rId13"/>
    <p:sldId id="266" r:id="rId14"/>
    <p:sldId id="267" r:id="rId15"/>
    <p:sldId id="272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60" d="100"/>
          <a:sy n="60" d="100"/>
        </p:scale>
        <p:origin x="-152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be.com/" TargetMode="External"/><Relationship Id="rId3" Type="http://schemas.openxmlformats.org/officeDocument/2006/relationships/hyperlink" Target="http://www.medterms.com/script/main/art.asp?articlekey=5655" TargetMode="External"/><Relationship Id="rId7" Type="http://schemas.openxmlformats.org/officeDocument/2006/relationships/hyperlink" Target="http://www.wikipedia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dterms.com/script/main/art.asp?articlekey=4541" TargetMode="External"/><Relationship Id="rId5" Type="http://schemas.openxmlformats.org/officeDocument/2006/relationships/hyperlink" Target="http://www.biologyonline.org/dictionary/Nervous_colon_syndrome" TargetMode="External"/><Relationship Id="rId4" Type="http://schemas.openxmlformats.org/officeDocument/2006/relationships/hyperlink" Target="http://special.alwazer.com/show.php?id=51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PPRESP3\Desktop\suzan\photos\busy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458200" cy="647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XPPRESP3\Desktop\suzan\ibs.jpg"/>
          <p:cNvPicPr>
            <a:picLocks noChangeAspect="1" noChangeArrowheads="1"/>
          </p:cNvPicPr>
          <p:nvPr/>
        </p:nvPicPr>
        <p:blipFill>
          <a:blip r:embed="rId2" cstate="print">
            <a:lum bright="86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XPPRESP3\Desktop\suzan\photo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361879">
            <a:off x="4013935" y="1175721"/>
            <a:ext cx="5370402" cy="3773387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Shock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XPPRESP3\Desktop\Question-mar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29" y="-228599"/>
            <a:ext cx="9404829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697147">
            <a:off x="3468250" y="664116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COLON!?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PPRESP3\Desktop\suzan\photos\CuriousColonVolunte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XPPRESP3\Desktop\co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0"/>
            <a:ext cx="39624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XPPRESP3\Desktop\yog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122" y="0"/>
            <a:ext cx="3330878" cy="6858000"/>
          </a:xfrm>
          <a:prstGeom prst="rect">
            <a:avLst/>
          </a:prstGeom>
          <a:noFill/>
        </p:spPr>
      </p:pic>
      <p:pic>
        <p:nvPicPr>
          <p:cNvPr id="13315" name="Picture 3" descr="C:\Documents and Settings\XPPRESP3\Desktop\suzan\photos\203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 b="6358"/>
          <a:stretch>
            <a:fillRect/>
          </a:stretch>
        </p:blipFill>
        <p:spPr bwMode="auto">
          <a:xfrm>
            <a:off x="2819400" y="0"/>
            <a:ext cx="304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Text Box 2"/>
          <p:cNvSpPr txBox="1">
            <a:spLocks noChangeArrowheads="1"/>
          </p:cNvSpPr>
          <p:nvPr/>
        </p:nvSpPr>
        <p:spPr bwMode="auto">
          <a:xfrm>
            <a:off x="762000" y="56388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i="0"/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2193925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i="0"/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 t="10435"/>
          <a:stretch>
            <a:fillRect/>
          </a:stretch>
        </p:blipFill>
        <p:spPr bwMode="auto">
          <a:xfrm>
            <a:off x="0" y="65088"/>
            <a:ext cx="43434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0455" name="Text Box 7" descr="Weave"/>
          <p:cNvSpPr txBox="1">
            <a:spLocks noChangeArrowheads="1"/>
          </p:cNvSpPr>
          <p:nvPr/>
        </p:nvSpPr>
        <p:spPr bwMode="auto">
          <a:xfrm>
            <a:off x="0" y="0"/>
            <a:ext cx="9144000" cy="246221"/>
          </a:xfrm>
          <a:prstGeom prst="rect">
            <a:avLst/>
          </a:prstGeom>
          <a:pattFill prst="weave">
            <a:fgClr>
              <a:srgbClr val="F4902C"/>
            </a:fgClr>
            <a:bgClr>
              <a:srgbClr val="D05808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1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4339" name="Picture 3" descr="C:\Documents and Settings\XPPRESP3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876800" cy="2819400"/>
          </a:xfrm>
          <a:prstGeom prst="rect">
            <a:avLst/>
          </a:prstGeom>
          <a:noFill/>
        </p:spPr>
      </p:pic>
      <p:sp>
        <p:nvSpPr>
          <p:cNvPr id="11" name="Text Box 8" descr="Weave"/>
          <p:cNvSpPr txBox="1">
            <a:spLocks noChangeArrowheads="1"/>
          </p:cNvSpPr>
          <p:nvPr/>
        </p:nvSpPr>
        <p:spPr bwMode="auto">
          <a:xfrm>
            <a:off x="0" y="6332538"/>
            <a:ext cx="9144000" cy="519112"/>
          </a:xfrm>
          <a:prstGeom prst="rect">
            <a:avLst/>
          </a:prstGeom>
          <a:pattFill prst="weave">
            <a:fgClr>
              <a:srgbClr val="F4902C"/>
            </a:fgClr>
            <a:bgClr>
              <a:srgbClr val="D05808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Kelly </a:t>
            </a:r>
            <a:r>
              <a:rPr lang="en-US" sz="2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Hayford</a:t>
            </a:r>
            <a:r>
              <a:rPr lang="en-US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CNC ~ Author: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If It’s Not Food, Don’t Eat It!</a:t>
            </a:r>
          </a:p>
        </p:txBody>
      </p:sp>
      <p:sp>
        <p:nvSpPr>
          <p:cNvPr id="12" name="Text Box 10" descr="Weave"/>
          <p:cNvSpPr txBox="1">
            <a:spLocks noChangeArrowheads="1"/>
          </p:cNvSpPr>
          <p:nvPr/>
        </p:nvSpPr>
        <p:spPr bwMode="auto">
          <a:xfrm>
            <a:off x="0" y="1828800"/>
            <a:ext cx="9144000" cy="2000548"/>
          </a:xfrm>
          <a:prstGeom prst="rect">
            <a:avLst/>
          </a:prstGeom>
          <a:pattFill prst="weave">
            <a:fgClr>
              <a:srgbClr val="F4902C"/>
            </a:fgClr>
            <a:bgClr>
              <a:srgbClr val="D05808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en-US" sz="6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it’s not food, don’t eat it!</a:t>
            </a:r>
            <a:r>
              <a:rPr lang="en-US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b="1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en-US" sz="2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US" sz="20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PPRESP3\Desktop\suzan\ibs.jpg"/>
          <p:cNvPicPr>
            <a:picLocks noChangeAspect="1" noChangeArrowheads="1"/>
          </p:cNvPicPr>
          <p:nvPr/>
        </p:nvPicPr>
        <p:blipFill>
          <a:blip r:embed="rId2" cstate="print">
            <a:lum bright="86000" contrast="-74000"/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30500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References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 smtClean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www.medterms.com/script/main/art.asp?articlekey=5655</a:t>
            </a:r>
            <a:endParaRPr lang="en-US" sz="2400" u="sng" dirty="0" smtClean="0"/>
          </a:p>
          <a:p>
            <a:endParaRPr lang="en-US" sz="24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hlinkClick r:id="rId4"/>
              </a:rPr>
              <a:t> http</a:t>
            </a:r>
            <a:r>
              <a:rPr lang="en-US" sz="2400" u="sng" dirty="0" smtClean="0">
                <a:hlinkClick r:id="rId4"/>
              </a:rPr>
              <a:t>://</a:t>
            </a:r>
            <a:r>
              <a:rPr lang="en-US" sz="2400" u="sng" dirty="0" smtClean="0">
                <a:hlinkClick r:id="rId4"/>
              </a:rPr>
              <a:t>special.alwazer.com/show.php?id=518</a:t>
            </a:r>
            <a:endParaRPr lang="en-US" sz="2400" u="sng" dirty="0" smtClean="0"/>
          </a:p>
          <a:p>
            <a:endParaRPr lang="en-US" sz="24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hlinkClick r:id="rId5"/>
              </a:rPr>
              <a:t>http://</a:t>
            </a:r>
            <a:r>
              <a:rPr lang="en-US" sz="2400" u="sng" dirty="0" smtClean="0">
                <a:hlinkClick r:id="rId5"/>
              </a:rPr>
              <a:t>www.biologyonline.org/dictionary/Nervous_colon_syndrome</a:t>
            </a:r>
            <a:endParaRPr lang="en-US" sz="2400" u="sng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hlinkClick r:id="rId6"/>
              </a:rPr>
              <a:t>http://</a:t>
            </a:r>
            <a:r>
              <a:rPr lang="en-US" sz="2400" u="sng" dirty="0" smtClean="0">
                <a:hlinkClick r:id="rId6"/>
              </a:rPr>
              <a:t>www.medterms.com/script/main/art.asp?articlekey=4541</a:t>
            </a:r>
            <a:endParaRPr lang="en-US" sz="2400" u="sng" dirty="0" smtClean="0"/>
          </a:p>
          <a:p>
            <a:pPr>
              <a:buFont typeface="Arial" pitchFamily="34" charset="0"/>
              <a:buChar char="•"/>
            </a:pPr>
            <a:endParaRPr lang="en-US" sz="24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hlinkClick r:id="rId7"/>
              </a:rPr>
              <a:t>http</a:t>
            </a:r>
            <a:r>
              <a:rPr lang="en-US" sz="2400" u="sng" dirty="0" smtClean="0">
                <a:hlinkClick r:id="rId7"/>
              </a:rPr>
              <a:t>://www.wikipedia.org</a:t>
            </a:r>
            <a:endParaRPr lang="en-US" sz="2400" u="sng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hlinkClick r:id="rId8"/>
              </a:rPr>
              <a:t>http://www.youtube.com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PPRESP3\Desktop\suzan\ibs.jpg"/>
          <p:cNvPicPr>
            <a:picLocks noChangeAspect="1" noChangeArrowheads="1"/>
          </p:cNvPicPr>
          <p:nvPr/>
        </p:nvPicPr>
        <p:blipFill>
          <a:blip r:embed="rId2" cstate="print">
            <a:lum bright="86000" contrast="-74000"/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733800"/>
            <a:ext cx="3686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Presented by: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2515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Suzan Adel</a:t>
            </a:r>
            <a:endParaRPr lang="en-US" sz="4000" b="1" dirty="0"/>
          </a:p>
        </p:txBody>
      </p:sp>
      <p:sp>
        <p:nvSpPr>
          <p:cNvPr id="5" name="Cloud Callout 4"/>
          <p:cNvSpPr/>
          <p:nvPr/>
        </p:nvSpPr>
        <p:spPr>
          <a:xfrm rot="754602">
            <a:off x="4806035" y="1299175"/>
            <a:ext cx="3962400" cy="3886200"/>
          </a:xfrm>
          <a:prstGeom prst="cloudCallout">
            <a:avLst>
              <a:gd name="adj1" fmla="val -52981"/>
              <a:gd name="adj2" fmla="val 6648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THANK  YOU…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XPPRESP3\Desktop\suzan\photos\spiral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C:\Documents and Settings\XPPRESP3\Desktop\suzan\photos\busy_wo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XPPRESP3\Desktop\suzan\ibs.jpg"/>
          <p:cNvPicPr>
            <a:picLocks noChangeAspect="1" noChangeArrowheads="1"/>
          </p:cNvPicPr>
          <p:nvPr/>
        </p:nvPicPr>
        <p:blipFill>
          <a:blip r:embed="rId2" cstate="print">
            <a:lum bright="86000" contrast="-74000"/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Documents and Settings\XPPRESP3\Desktop\suzan\photos\11412-Busy-Multi-Tasking-Assistant-Secretary-Woman-Typing-Filing-Organizing-And-Taking-Phone-Calls-Clipart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187" y="-381000"/>
            <a:ext cx="4933813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Documents and Settings\XPPRESP3\Desktop\suzan\photos\0511-0703-0215-2438_Rushed_Businesswoman_Running_with_Fast_Food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04800"/>
            <a:ext cx="4343400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PPRESP3\Desktop\suzan\photos\sr8p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XPPRESP3\Desktop\suzan\ibs.jpg"/>
          <p:cNvPicPr>
            <a:picLocks noChangeAspect="1" noChangeArrowheads="1"/>
          </p:cNvPicPr>
          <p:nvPr/>
        </p:nvPicPr>
        <p:blipFill>
          <a:blip r:embed="rId2" cstate="print">
            <a:lum bright="86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Documents and Settings\XPPRESP3\Desktop\suzan\photos\4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8423">
            <a:off x="4083010" y="226925"/>
            <a:ext cx="52578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C:\Documents and Settings\XPPRESP3\Desktop\suzan\photos\Fast_food_01_eb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6372">
            <a:off x="3843269" y="3225717"/>
            <a:ext cx="5202237" cy="347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3" name="Picture 7" descr="C:\Documents and Settings\XPPRESP3\Desktop\suzan\photos\kk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0382">
            <a:off x="0" y="3724275"/>
            <a:ext cx="4286250" cy="3133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C:\Documents and Settings\XPPRESP3\Desktop\suzan\photos\46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31652">
            <a:off x="152277" y="146408"/>
            <a:ext cx="4086879" cy="3272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XPPRESP3\Desktop\suzan\photos\fast-food-ff00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6067">
            <a:off x="6745307" y="195266"/>
            <a:ext cx="2195029" cy="3483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 descr="C:\Documents and Settings\XPPRESP3\Desktop\suzan\photos\nnnn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7777">
            <a:off x="6700717" y="3406871"/>
            <a:ext cx="2381250" cy="3571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Documents and Settings\XPPRESP3\Desktop\suzan\photos\untitled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</p:spPr>
      </p:pic>
      <p:pic>
        <p:nvPicPr>
          <p:cNvPr id="15" name="Picture 3" descr="C:\Documents and Settings\XPPRESP3\Desktop\suzan\photos\GRIL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14961">
            <a:off x="4505424" y="3293170"/>
            <a:ext cx="2286000" cy="3619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C:\Documents and Settings\XPPRESP3\Desktop\suzan\photos\fast-fo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58348">
            <a:off x="4539987" y="12824"/>
            <a:ext cx="2281575" cy="370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XPPRESP3\Desktop\suzan\photos\health_346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XPPRESP3\Desktop\suzan\photos\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6858000"/>
          </a:xfrm>
          <a:prstGeom prst="rect">
            <a:avLst/>
          </a:prstGeom>
          <a:noFill/>
        </p:spPr>
      </p:pic>
      <p:pic>
        <p:nvPicPr>
          <p:cNvPr id="7174" name="Picture 6" descr="C:\Documents and Settings\XPPRESP3\Desktop\suzan\photos\untitledةةة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0"/>
            <a:ext cx="3219450" cy="6858000"/>
          </a:xfrm>
          <a:prstGeom prst="rect">
            <a:avLst/>
          </a:prstGeom>
          <a:noFill/>
        </p:spPr>
      </p:pic>
      <p:pic>
        <p:nvPicPr>
          <p:cNvPr id="7176" name="Picture 8" descr="C:\Documents and Settings\XPPRESP3\Desktop\suzan\photos\kawl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0"/>
            <a:ext cx="3276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PPRESP3\Desktop\suzan\photos\includes_fast_food_slow_down_doc_344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Adel</cp:lastModifiedBy>
  <cp:revision>22</cp:revision>
  <dcterms:created xsi:type="dcterms:W3CDTF">2006-08-16T00:00:00Z</dcterms:created>
  <dcterms:modified xsi:type="dcterms:W3CDTF">2010-09-04T09:26:53Z</dcterms:modified>
</cp:coreProperties>
</file>